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04" autoAdjust="0"/>
  </p:normalViewPr>
  <p:slideViewPr>
    <p:cSldViewPr>
      <p:cViewPr varScale="1">
        <p:scale>
          <a:sx n="90" d="100"/>
          <a:sy n="90" d="100"/>
        </p:scale>
        <p:origin x="1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AB9E3-8872-4FA4-BAB2-8320503A0126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1C84C-C505-4D4B-9EC2-764D15B8D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65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İki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9"/>
          </a:xfrm>
        </p:spPr>
        <p:txBody>
          <a:bodyPr>
            <a:normAutofit/>
          </a:bodyPr>
          <a:lstStyle/>
          <a:p>
            <a:r>
              <a:rPr lang="tr-TR" smtClean="0"/>
              <a:t>Asıl başlık stili için tıklatın</a:t>
            </a:r>
            <a:endParaRPr lang="fr-CA" dirty="0"/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96818"/>
            <a:ext cx="8229600" cy="4512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kemal@gtecarbon.com" TargetMode="External"/><Relationship Id="rId4" Type="http://schemas.openxmlformats.org/officeDocument/2006/relationships/hyperlink" Target="http://www.gtecarbo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Resim" descr="Nature_Seasons_Summer_Leaf_touching_water_007266_.jpg"/>
          <p:cNvPicPr>
            <a:picLocks noChangeAspect="1"/>
          </p:cNvPicPr>
          <p:nvPr/>
        </p:nvPicPr>
        <p:blipFill>
          <a:blip r:embed="rId2" cstate="print"/>
          <a:srcRect l="397" t="33069" r="295" b="16880"/>
          <a:stretch>
            <a:fillRect/>
          </a:stretch>
        </p:blipFill>
        <p:spPr>
          <a:xfrm>
            <a:off x="0" y="1052736"/>
            <a:ext cx="9144000" cy="3456384"/>
          </a:xfrm>
          <a:prstGeom prst="rect">
            <a:avLst/>
          </a:prstGeom>
        </p:spPr>
      </p:pic>
      <p:pic>
        <p:nvPicPr>
          <p:cNvPr id="8" name="Picture 1" descr="C:\GTE\gtewe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44624"/>
            <a:ext cx="2084753" cy="936104"/>
          </a:xfrm>
          <a:prstGeom prst="rect">
            <a:avLst/>
          </a:prstGeom>
          <a:noFill/>
        </p:spPr>
      </p:pic>
      <p:sp>
        <p:nvSpPr>
          <p:cNvPr id="9" name="8 Dikdörtgen"/>
          <p:cNvSpPr/>
          <p:nvPr/>
        </p:nvSpPr>
        <p:spPr>
          <a:xfrm>
            <a:off x="310371" y="4905790"/>
            <a:ext cx="612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Information-Day on Horizon 2020 Societal Challenge: Climate Action, Environment, Resource Efficiency and Raw Materials </a:t>
            </a:r>
            <a:endParaRPr lang="tr-TR" sz="1600" b="1" dirty="0" smtClean="0">
              <a:solidFill>
                <a:srgbClr val="24931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43"/>
          <p:cNvSpPr>
            <a:spLocks noChangeArrowheads="1"/>
          </p:cNvSpPr>
          <p:nvPr/>
        </p:nvSpPr>
        <p:spPr bwMode="auto">
          <a:xfrm>
            <a:off x="4788024" y="5805264"/>
            <a:ext cx="4355976" cy="792088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GB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Metin kutusu 31"/>
          <p:cNvSpPr txBox="1"/>
          <p:nvPr/>
        </p:nvSpPr>
        <p:spPr>
          <a:xfrm>
            <a:off x="5004048" y="587727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solidFill>
                  <a:schemeClr val="bg1"/>
                </a:solidFill>
              </a:rPr>
              <a:t>M.Kemal</a:t>
            </a:r>
            <a:r>
              <a:rPr lang="tr-TR" sz="2000" b="1" dirty="0" smtClean="0">
                <a:solidFill>
                  <a:schemeClr val="bg1"/>
                </a:solidFill>
              </a:rPr>
              <a:t> </a:t>
            </a:r>
            <a:r>
              <a:rPr lang="tr-TR" sz="2000" b="1" dirty="0" err="1" smtClean="0">
                <a:solidFill>
                  <a:schemeClr val="bg1"/>
                </a:solidFill>
              </a:rPr>
              <a:t>Demirkol,GTE</a:t>
            </a:r>
            <a:endParaRPr lang="tr-TR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79512" y="6277382"/>
            <a:ext cx="3924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hlinkClick r:id="rId4"/>
              </a:rPr>
              <a:t>www.gtecarbon.com</a:t>
            </a:r>
            <a:endParaRPr lang="tr-TR" sz="2400" dirty="0" smtClean="0"/>
          </a:p>
          <a:p>
            <a:r>
              <a:rPr lang="tr-TR" sz="2400" dirty="0" smtClean="0">
                <a:hlinkClick r:id="rId5"/>
              </a:rPr>
              <a:t>kemal@gtecarbon.com</a:t>
            </a:r>
            <a:r>
              <a:rPr lang="tr-TR" sz="2400" dirty="0" smtClean="0"/>
              <a:t>  </a:t>
            </a:r>
            <a:endParaRPr lang="en-US" sz="2400" dirty="0" smtClean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28702" b="32000"/>
          <a:stretch/>
        </p:blipFill>
        <p:spPr>
          <a:xfrm>
            <a:off x="7020272" y="0"/>
            <a:ext cx="2170969" cy="1033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323528" y="1628800"/>
            <a:ext cx="7869560" cy="468799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tr-TR" b="1" dirty="0" err="1" smtClean="0">
                <a:latin typeface="+mj-lt"/>
              </a:rPr>
              <a:t>Based</a:t>
            </a:r>
            <a:r>
              <a:rPr lang="tr-TR" b="1" dirty="0" smtClean="0">
                <a:latin typeface="+mj-lt"/>
              </a:rPr>
              <a:t> in Ankara </a:t>
            </a:r>
            <a:r>
              <a:rPr lang="tr-TR" b="1" dirty="0" err="1" smtClean="0">
                <a:latin typeface="+mj-lt"/>
              </a:rPr>
              <a:t>Turkey</a:t>
            </a:r>
            <a:endParaRPr lang="tr-TR" b="1" dirty="0" smtClean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tr-TR" b="1" dirty="0" err="1" smtClean="0">
                <a:latin typeface="+mj-lt"/>
              </a:rPr>
              <a:t>Established</a:t>
            </a:r>
            <a:r>
              <a:rPr lang="tr-TR" b="1" dirty="0" smtClean="0">
                <a:latin typeface="+mj-lt"/>
              </a:rPr>
              <a:t> in 2008</a:t>
            </a:r>
          </a:p>
          <a:p>
            <a:pPr lvl="1">
              <a:buFont typeface="Wingdings" pitchFamily="2" charset="2"/>
              <a:buChar char="§"/>
            </a:pPr>
            <a:r>
              <a:rPr lang="tr-TR" b="1" dirty="0" err="1" smtClean="0">
                <a:latin typeface="+mj-lt"/>
              </a:rPr>
              <a:t>Subsidiary</a:t>
            </a:r>
            <a:r>
              <a:rPr lang="tr-TR" b="1" dirty="0" smtClean="0">
                <a:latin typeface="+mj-lt"/>
              </a:rPr>
              <a:t> of an </a:t>
            </a:r>
            <a:r>
              <a:rPr lang="tr-TR" b="1" dirty="0" err="1" smtClean="0">
                <a:latin typeface="+mj-lt"/>
              </a:rPr>
              <a:t>energy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investment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group</a:t>
            </a:r>
            <a:r>
              <a:rPr lang="tr-TR" b="1" dirty="0" smtClean="0">
                <a:latin typeface="+mj-lt"/>
              </a:rPr>
              <a:t> </a:t>
            </a:r>
          </a:p>
          <a:p>
            <a:pPr marL="457200" lvl="1" indent="0">
              <a:buNone/>
            </a:pPr>
            <a:endParaRPr lang="tr-TR" b="1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tr-TR" b="1" dirty="0" err="1" smtClean="0">
                <a:latin typeface="+mj-lt"/>
              </a:rPr>
              <a:t>Activities</a:t>
            </a:r>
            <a:r>
              <a:rPr lang="tr-TR" b="1" dirty="0" smtClean="0">
                <a:latin typeface="+mj-lt"/>
              </a:rPr>
              <a:t> &amp; </a:t>
            </a:r>
            <a:r>
              <a:rPr lang="tr-TR" b="1" dirty="0" err="1">
                <a:latin typeface="+mj-lt"/>
              </a:rPr>
              <a:t>e</a:t>
            </a:r>
            <a:r>
              <a:rPr lang="tr-TR" b="1" dirty="0" err="1" smtClean="0">
                <a:latin typeface="+mj-lt"/>
              </a:rPr>
              <a:t>xperiences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include</a:t>
            </a:r>
            <a:endParaRPr lang="tr-TR" b="1" dirty="0" smtClean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tr-TR" b="1" dirty="0" err="1" smtClean="0">
                <a:latin typeface="+mj-lt"/>
              </a:rPr>
              <a:t>More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than</a:t>
            </a:r>
            <a:r>
              <a:rPr lang="tr-TR" b="1" dirty="0" smtClean="0">
                <a:latin typeface="+mj-lt"/>
              </a:rPr>
              <a:t> 80 </a:t>
            </a:r>
            <a:r>
              <a:rPr lang="tr-TR" b="1" dirty="0" err="1" smtClean="0">
                <a:latin typeface="+mj-lt"/>
              </a:rPr>
              <a:t>carbon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certification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project</a:t>
            </a:r>
            <a:r>
              <a:rPr lang="tr-TR" b="1" dirty="0" smtClean="0">
                <a:latin typeface="+mj-lt"/>
              </a:rPr>
              <a:t> &amp; </a:t>
            </a:r>
            <a:r>
              <a:rPr lang="tr-TR" b="1" dirty="0" err="1" smtClean="0">
                <a:latin typeface="+mj-lt"/>
              </a:rPr>
              <a:t>trading</a:t>
            </a:r>
            <a:endParaRPr lang="tr-TR" b="1" dirty="0" smtClean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tr-TR" b="1" dirty="0" err="1" smtClean="0">
                <a:latin typeface="+mj-lt"/>
              </a:rPr>
              <a:t>Carbon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footprint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for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companies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for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companies</a:t>
            </a:r>
            <a:r>
              <a:rPr lang="tr-TR" b="1" dirty="0" smtClean="0">
                <a:latin typeface="+mj-lt"/>
              </a:rPr>
              <a:t> &amp; </a:t>
            </a:r>
            <a:r>
              <a:rPr lang="tr-TR" b="1" dirty="0" err="1" smtClean="0">
                <a:latin typeface="+mj-lt"/>
              </a:rPr>
              <a:t>cities</a:t>
            </a:r>
            <a:endParaRPr lang="tr-TR" b="1" dirty="0" smtClean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tr-TR" b="1" dirty="0" err="1" smtClean="0">
                <a:latin typeface="+mj-lt"/>
              </a:rPr>
              <a:t>Water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footprint</a:t>
            </a:r>
            <a:r>
              <a:rPr lang="tr-TR" b="1" dirty="0" smtClean="0">
                <a:latin typeface="+mj-lt"/>
              </a:rPr>
              <a:t> &amp; </a:t>
            </a:r>
            <a:r>
              <a:rPr lang="tr-TR" b="1" dirty="0" err="1" smtClean="0">
                <a:latin typeface="+mj-lt"/>
              </a:rPr>
              <a:t>Water</a:t>
            </a:r>
            <a:r>
              <a:rPr lang="tr-TR" b="1" dirty="0" smtClean="0">
                <a:latin typeface="+mj-lt"/>
              </a:rPr>
              <a:t> risk </a:t>
            </a:r>
            <a:r>
              <a:rPr lang="tr-TR" b="1" dirty="0" err="1" smtClean="0">
                <a:latin typeface="+mj-lt"/>
              </a:rPr>
              <a:t>management</a:t>
            </a:r>
            <a:endParaRPr lang="tr-TR" b="1" dirty="0" smtClean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tr-TR" b="1" dirty="0" smtClean="0">
                <a:latin typeface="+mj-lt"/>
              </a:rPr>
              <a:t>Adaptation: </a:t>
            </a:r>
            <a:r>
              <a:rPr lang="tr-TR" dirty="0" err="1" smtClean="0">
                <a:latin typeface="+mj-lt"/>
              </a:rPr>
              <a:t>Climate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change</a:t>
            </a:r>
            <a:r>
              <a:rPr lang="tr-TR" dirty="0" smtClean="0">
                <a:latin typeface="+mj-lt"/>
              </a:rPr>
              <a:t> &amp; </a:t>
            </a:r>
            <a:r>
              <a:rPr lang="tr-TR" dirty="0" err="1" smtClean="0">
                <a:latin typeface="+mj-lt"/>
              </a:rPr>
              <a:t>water</a:t>
            </a:r>
            <a:r>
              <a:rPr lang="tr-TR" dirty="0" smtClean="0">
                <a:latin typeface="+mj-lt"/>
              </a:rPr>
              <a:t> &amp; </a:t>
            </a:r>
            <a:r>
              <a:rPr lang="tr-TR" dirty="0" err="1" smtClean="0">
                <a:latin typeface="+mj-lt"/>
              </a:rPr>
              <a:t>energy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security</a:t>
            </a:r>
            <a:endParaRPr lang="tr-TR" dirty="0" smtClean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tr-TR" b="1" dirty="0" smtClean="0">
                <a:latin typeface="+mj-lt"/>
              </a:rPr>
              <a:t>First </a:t>
            </a:r>
            <a:r>
              <a:rPr lang="tr-TR" b="1" dirty="0" err="1" smtClean="0">
                <a:latin typeface="+mj-lt"/>
              </a:rPr>
              <a:t>Green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>
                <a:latin typeface="+mj-lt"/>
              </a:rPr>
              <a:t>E</a:t>
            </a:r>
            <a:r>
              <a:rPr lang="tr-TR" b="1" dirty="0" smtClean="0">
                <a:latin typeface="+mj-lt"/>
              </a:rPr>
              <a:t>nergy </a:t>
            </a:r>
            <a:r>
              <a:rPr lang="tr-TR" b="1" dirty="0" err="1" smtClean="0">
                <a:latin typeface="+mj-lt"/>
              </a:rPr>
              <a:t>Certificates</a:t>
            </a:r>
            <a:r>
              <a:rPr lang="tr-TR" b="1" dirty="0" smtClean="0">
                <a:latin typeface="+mj-lt"/>
              </a:rPr>
              <a:t> in </a:t>
            </a:r>
            <a:r>
              <a:rPr lang="tr-TR" b="1" dirty="0" err="1" smtClean="0">
                <a:latin typeface="+mj-lt"/>
              </a:rPr>
              <a:t>Turkey</a:t>
            </a:r>
            <a:endParaRPr lang="tr-TR" b="1" dirty="0" smtClean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tr-TR" b="1" dirty="0" err="1" smtClean="0">
                <a:latin typeface="+mj-lt"/>
              </a:rPr>
              <a:t>Working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with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government</a:t>
            </a:r>
            <a:r>
              <a:rPr lang="tr-TR" b="1" dirty="0" smtClean="0">
                <a:latin typeface="+mj-lt"/>
              </a:rPr>
              <a:t> &amp; </a:t>
            </a:r>
            <a:r>
              <a:rPr lang="tr-TR" b="1" dirty="0" err="1" smtClean="0">
                <a:latin typeface="+mj-lt"/>
              </a:rPr>
              <a:t>international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institutions</a:t>
            </a:r>
            <a:endParaRPr lang="tr-TR" b="1" dirty="0" smtClean="0">
              <a:latin typeface="+mj-lt"/>
            </a:endParaRPr>
          </a:p>
          <a:p>
            <a:endParaRPr lang="tr-TR" dirty="0" smtClean="0"/>
          </a:p>
          <a:p>
            <a:endParaRPr lang="fr-CA" dirty="0" smtClean="0"/>
          </a:p>
        </p:txBody>
      </p:sp>
      <p:pic>
        <p:nvPicPr>
          <p:cNvPr id="8" name="Picture 1" descr="C:\GTE\gte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20983"/>
            <a:ext cx="1641376" cy="737017"/>
          </a:xfrm>
          <a:prstGeom prst="rect">
            <a:avLst/>
          </a:prstGeom>
          <a:noFill/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28702" b="32000"/>
          <a:stretch/>
        </p:blipFill>
        <p:spPr>
          <a:xfrm>
            <a:off x="7344816" y="6011536"/>
            <a:ext cx="1835696" cy="873848"/>
          </a:xfrm>
          <a:prstGeom prst="rect">
            <a:avLst/>
          </a:prstGeom>
        </p:spPr>
      </p:pic>
      <p:pic>
        <p:nvPicPr>
          <p:cNvPr id="7" name="Picture 1" descr="C:\Users\Cihan\Desktop\desktop5\gteppt.jpg"/>
          <p:cNvPicPr>
            <a:picLocks noChangeAspect="1" noChangeArrowheads="1"/>
          </p:cNvPicPr>
          <p:nvPr/>
        </p:nvPicPr>
        <p:blipFill>
          <a:blip r:embed="rId4" cstate="print"/>
          <a:srcRect t="30732" b="10367"/>
          <a:stretch>
            <a:fillRect/>
          </a:stretch>
        </p:blipFill>
        <p:spPr bwMode="auto">
          <a:xfrm>
            <a:off x="17303" y="69472"/>
            <a:ext cx="9144000" cy="1399592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>
          <a:xfrm>
            <a:off x="474503" y="3260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err="1">
                <a:solidFill>
                  <a:srgbClr val="2D7E08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tr-TR" sz="4000" b="1" dirty="0">
                <a:solidFill>
                  <a:srgbClr val="2D7E08"/>
                </a:solidFill>
                <a:latin typeface="+mn-lt"/>
                <a:ea typeface="+mn-ea"/>
                <a:cs typeface="+mn-cs"/>
              </a:rPr>
              <a:t> GTE</a:t>
            </a:r>
            <a:endParaRPr lang="tr-TR" sz="4000" b="1" dirty="0">
              <a:solidFill>
                <a:srgbClr val="2D7E08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Cihan\Desktop\desktop5\gteppt.jpg"/>
          <p:cNvPicPr>
            <a:picLocks noChangeAspect="1" noChangeArrowheads="1"/>
          </p:cNvPicPr>
          <p:nvPr/>
        </p:nvPicPr>
        <p:blipFill>
          <a:blip r:embed="rId2" cstate="print"/>
          <a:srcRect t="30732" b="10367"/>
          <a:stretch>
            <a:fillRect/>
          </a:stretch>
        </p:blipFill>
        <p:spPr bwMode="auto">
          <a:xfrm>
            <a:off x="0" y="476672"/>
            <a:ext cx="9144000" cy="1399592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94928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smtClean="0">
                <a:solidFill>
                  <a:srgbClr val="2D7E08"/>
                </a:solidFill>
                <a:latin typeface="+mn-lt"/>
                <a:ea typeface="+mn-ea"/>
                <a:cs typeface="+mn-cs"/>
              </a:rPr>
              <a:t>Main </a:t>
            </a:r>
            <a:r>
              <a:rPr lang="tr-TR" sz="4000" b="1" dirty="0" err="1" smtClean="0">
                <a:solidFill>
                  <a:srgbClr val="2D7E08"/>
                </a:solidFill>
                <a:latin typeface="+mn-lt"/>
                <a:ea typeface="+mn-ea"/>
                <a:cs typeface="+mn-cs"/>
              </a:rPr>
              <a:t>Interest</a:t>
            </a:r>
            <a:r>
              <a:rPr lang="tr-TR" sz="4000" b="1" dirty="0" smtClean="0">
                <a:solidFill>
                  <a:srgbClr val="2D7E08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4000" b="1" dirty="0" err="1" smtClean="0">
                <a:solidFill>
                  <a:srgbClr val="2D7E08"/>
                </a:solidFill>
                <a:latin typeface="+mn-lt"/>
                <a:ea typeface="+mn-ea"/>
                <a:cs typeface="+mn-cs"/>
              </a:rPr>
              <a:t>Areas</a:t>
            </a:r>
            <a:endParaRPr lang="tr-TR" sz="4000" b="1" dirty="0" smtClean="0">
              <a:solidFill>
                <a:srgbClr val="2D7E0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7614" y="1916832"/>
            <a:ext cx="7920880" cy="3528392"/>
          </a:xfrm>
        </p:spPr>
        <p:txBody>
          <a:bodyPr>
            <a:noAutofit/>
          </a:bodyPr>
          <a:lstStyle/>
          <a:p>
            <a:pPr marL="0">
              <a:buFont typeface="Wingdings" pitchFamily="2" charset="2"/>
              <a:buChar char="§"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WATER-2-2014/2015: Integrated approaches to water and climate change </a:t>
            </a:r>
            <a:endParaRPr lang="tr-TR" sz="1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000" b="1" dirty="0" err="1" smtClean="0"/>
              <a:t>Ongoing</a:t>
            </a:r>
            <a:r>
              <a:rPr lang="tr-TR" sz="2000" b="1" dirty="0" smtClean="0"/>
              <a:t> Project: </a:t>
            </a:r>
            <a:r>
              <a:rPr lang="en-GB" sz="2000" dirty="0"/>
              <a:t>Resilient and Low-carbon Thermal Energy Production and Improving Energy Supply for Turkey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tr-TR" sz="2000" dirty="0" err="1" smtClean="0"/>
              <a:t>Water</a:t>
            </a:r>
            <a:r>
              <a:rPr lang="tr-TR" sz="2000" dirty="0" smtClean="0"/>
              <a:t> </a:t>
            </a:r>
            <a:r>
              <a:rPr lang="tr-TR" sz="2000" dirty="0" err="1" smtClean="0"/>
              <a:t>mapping</a:t>
            </a:r>
            <a:r>
              <a:rPr lang="tr-TR" sz="2000" dirty="0" smtClean="0"/>
              <a:t>, </a:t>
            </a:r>
            <a:r>
              <a:rPr lang="tr-TR" sz="2000" dirty="0" err="1" smtClean="0"/>
              <a:t>reduction</a:t>
            </a:r>
            <a:r>
              <a:rPr lang="tr-TR" sz="2000" dirty="0" smtClean="0"/>
              <a:t> &amp; risk </a:t>
            </a:r>
            <a:r>
              <a:rPr lang="tr-TR" sz="2000" dirty="0" err="1" smtClean="0"/>
              <a:t>management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private</a:t>
            </a:r>
            <a:r>
              <a:rPr lang="tr-TR" sz="2000" dirty="0" smtClean="0"/>
              <a:t> </a:t>
            </a:r>
            <a:r>
              <a:rPr lang="tr-TR" sz="2000" dirty="0" err="1" smtClean="0"/>
              <a:t>sector</a:t>
            </a:r>
            <a:r>
              <a:rPr lang="tr-TR" sz="2000" dirty="0" smtClean="0"/>
              <a:t> (</a:t>
            </a:r>
            <a:r>
              <a:rPr lang="tr-TR" sz="2000" dirty="0" err="1" smtClean="0"/>
              <a:t>chemicals,food,paper,aquaculture</a:t>
            </a:r>
            <a:r>
              <a:rPr lang="tr-TR" sz="2000" dirty="0" smtClean="0"/>
              <a:t>)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79512" y="6405122"/>
            <a:ext cx="84969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*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owned</a:t>
            </a:r>
            <a:r>
              <a:rPr lang="tr-TR" dirty="0" smtClean="0"/>
              <a:t> </a:t>
            </a:r>
            <a:r>
              <a:rPr lang="tr-TR" dirty="0" err="1" smtClean="0"/>
              <a:t>Electricity</a:t>
            </a:r>
            <a:r>
              <a:rPr lang="tr-TR" dirty="0" smtClean="0"/>
              <a:t> </a:t>
            </a:r>
            <a:r>
              <a:rPr lang="tr-TR" dirty="0" err="1" smtClean="0"/>
              <a:t>Generation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of </a:t>
            </a:r>
            <a:r>
              <a:rPr lang="tr-TR" dirty="0" err="1" smtClean="0"/>
              <a:t>Turkey</a:t>
            </a:r>
            <a:endParaRPr lang="en-US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408620" y="3713746"/>
            <a:ext cx="80387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SC5-4-2015: Improving the air quality and reducing the carbon footprint of European </a:t>
            </a:r>
            <a:r>
              <a:rPr lang="tr-TR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ities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tr-TR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000" dirty="0" err="1" smtClean="0"/>
              <a:t>Carbon</a:t>
            </a:r>
            <a:r>
              <a:rPr lang="tr-TR" sz="2000" dirty="0" smtClean="0"/>
              <a:t> </a:t>
            </a:r>
            <a:r>
              <a:rPr lang="tr-TR" sz="2000" dirty="0" err="1" smtClean="0"/>
              <a:t>footprint</a:t>
            </a:r>
            <a:r>
              <a:rPr lang="tr-TR" sz="2000" dirty="0" smtClean="0"/>
              <a:t> &amp; CC </a:t>
            </a:r>
            <a:r>
              <a:rPr lang="tr-TR" sz="2000" dirty="0" err="1" smtClean="0"/>
              <a:t>action</a:t>
            </a:r>
            <a:r>
              <a:rPr lang="tr-TR" sz="2000" dirty="0" smtClean="0"/>
              <a:t> plan </a:t>
            </a:r>
            <a:r>
              <a:rPr lang="tr-TR" sz="2000" dirty="0" err="1" smtClean="0"/>
              <a:t>roadmap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Istanbul</a:t>
            </a:r>
            <a:r>
              <a:rPr lang="tr-TR" sz="2000" dirty="0" smtClean="0"/>
              <a:t> </a:t>
            </a:r>
            <a:r>
              <a:rPr lang="tr-TR" sz="2000" dirty="0" err="1" smtClean="0"/>
              <a:t>Municipality</a:t>
            </a:r>
            <a:endParaRPr lang="tr-TR" sz="2000" dirty="0" smtClean="0"/>
          </a:p>
          <a:p>
            <a:pPr lvl="1">
              <a:buFont typeface="Wingdings" pitchFamily="2" charset="2"/>
              <a:buChar char="§"/>
            </a:pPr>
            <a:r>
              <a:rPr lang="tr-TR" sz="2000" dirty="0" err="1" smtClean="0"/>
              <a:t>Carbon</a:t>
            </a:r>
            <a:r>
              <a:rPr lang="tr-TR" sz="2000" dirty="0" smtClean="0"/>
              <a:t> </a:t>
            </a:r>
            <a:r>
              <a:rPr lang="tr-TR" sz="2000" dirty="0" err="1"/>
              <a:t>f</a:t>
            </a:r>
            <a:r>
              <a:rPr lang="tr-TR" sz="2000" dirty="0" err="1" smtClean="0"/>
              <a:t>ootprint</a:t>
            </a:r>
            <a:r>
              <a:rPr lang="tr-TR" sz="2000" dirty="0" smtClean="0"/>
              <a:t> &amp; CC </a:t>
            </a:r>
            <a:r>
              <a:rPr lang="tr-TR" sz="2000" dirty="0" err="1" smtClean="0"/>
              <a:t>action</a:t>
            </a:r>
            <a:r>
              <a:rPr lang="tr-TR" sz="2000" dirty="0" smtClean="0"/>
              <a:t> plan &amp; SEAP </a:t>
            </a:r>
            <a:r>
              <a:rPr lang="tr-TR" sz="2000" dirty="0" err="1" smtClean="0"/>
              <a:t>for</a:t>
            </a:r>
            <a:r>
              <a:rPr lang="tr-TR" sz="2000" dirty="0" smtClean="0"/>
              <a:t> Erzurum </a:t>
            </a:r>
            <a:r>
              <a:rPr lang="tr-TR" sz="2000" dirty="0" err="1" smtClean="0"/>
              <a:t>Municipality</a:t>
            </a:r>
            <a:endParaRPr lang="tr-TR" sz="2000" dirty="0" smtClean="0"/>
          </a:p>
          <a:p>
            <a:pPr lvl="1">
              <a:buFont typeface="Wingdings" pitchFamily="2" charset="2"/>
              <a:buChar char="§"/>
            </a:pPr>
            <a:r>
              <a:rPr lang="tr-TR" sz="2000" dirty="0" err="1" smtClean="0"/>
              <a:t>Carbon</a:t>
            </a:r>
            <a:r>
              <a:rPr lang="tr-TR" sz="2000" dirty="0" smtClean="0"/>
              <a:t> </a:t>
            </a:r>
            <a:r>
              <a:rPr lang="tr-TR" sz="2000" dirty="0" err="1" smtClean="0"/>
              <a:t>certification</a:t>
            </a:r>
            <a:r>
              <a:rPr lang="tr-TR" sz="2000" dirty="0" smtClean="0"/>
              <a:t> of Soma </a:t>
            </a:r>
            <a:r>
              <a:rPr lang="tr-TR" sz="2000" dirty="0" err="1" smtClean="0"/>
              <a:t>District</a:t>
            </a:r>
            <a:r>
              <a:rPr lang="tr-TR" sz="2000" dirty="0" smtClean="0"/>
              <a:t> </a:t>
            </a:r>
            <a:r>
              <a:rPr lang="tr-TR" sz="2000" dirty="0" err="1" smtClean="0"/>
              <a:t>Heating</a:t>
            </a:r>
            <a:r>
              <a:rPr lang="tr-TR" sz="2000" dirty="0" smtClean="0"/>
              <a:t> Project</a:t>
            </a:r>
          </a:p>
          <a:p>
            <a:pPr lvl="1">
              <a:buFont typeface="Wingdings" pitchFamily="2" charset="2"/>
              <a:buChar char="§"/>
            </a:pPr>
            <a:r>
              <a:rPr lang="tr-TR" sz="2000" dirty="0" err="1" smtClean="0"/>
              <a:t>Carbon</a:t>
            </a:r>
            <a:r>
              <a:rPr lang="tr-TR" sz="2000" dirty="0" smtClean="0"/>
              <a:t> </a:t>
            </a:r>
            <a:r>
              <a:rPr lang="tr-TR" sz="2000" dirty="0" err="1" smtClean="0"/>
              <a:t>certification</a:t>
            </a:r>
            <a:r>
              <a:rPr lang="tr-TR" sz="2000" dirty="0" smtClean="0"/>
              <a:t> of Bursa City </a:t>
            </a:r>
            <a:r>
              <a:rPr lang="tr-TR" sz="2000" dirty="0" err="1" smtClean="0"/>
              <a:t>Light</a:t>
            </a:r>
            <a:r>
              <a:rPr lang="tr-TR" sz="2000" dirty="0" smtClean="0"/>
              <a:t> </a:t>
            </a:r>
            <a:r>
              <a:rPr lang="tr-TR" sz="2000" dirty="0" err="1" smtClean="0"/>
              <a:t>Rail</a:t>
            </a:r>
            <a:r>
              <a:rPr lang="tr-TR" sz="2000" dirty="0" smtClean="0"/>
              <a:t> Transport</a:t>
            </a:r>
          </a:p>
          <a:p>
            <a:pPr lvl="1">
              <a:buFont typeface="Wingdings" pitchFamily="2" charset="2"/>
              <a:buChar char="§"/>
            </a:pPr>
            <a:r>
              <a:rPr lang="tr-TR" sz="2000" dirty="0" err="1" smtClean="0"/>
              <a:t>Trainings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Union</a:t>
            </a:r>
            <a:r>
              <a:rPr lang="tr-TR" sz="2000" dirty="0" smtClean="0"/>
              <a:t> of </a:t>
            </a:r>
            <a:r>
              <a:rPr lang="tr-TR" sz="2000" dirty="0" err="1" smtClean="0"/>
              <a:t>Municipalities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tr-TR" sz="2000" dirty="0" err="1" smtClean="0"/>
              <a:t>Private</a:t>
            </a:r>
            <a:r>
              <a:rPr lang="tr-TR" sz="2000" dirty="0" smtClean="0"/>
              <a:t> </a:t>
            </a:r>
            <a:r>
              <a:rPr lang="tr-TR" sz="2000" dirty="0" err="1" smtClean="0"/>
              <a:t>Sector</a:t>
            </a:r>
            <a:r>
              <a:rPr lang="tr-TR" sz="2000" dirty="0" smtClean="0"/>
              <a:t> (</a:t>
            </a:r>
            <a:r>
              <a:rPr lang="tr-TR" sz="2000" dirty="0" err="1" smtClean="0"/>
              <a:t>chemicals,food,paper,aquaculture</a:t>
            </a:r>
            <a:r>
              <a:rPr lang="tr-TR" sz="2000" dirty="0"/>
              <a:t>)</a:t>
            </a:r>
          </a:p>
          <a:p>
            <a:endParaRPr lang="tr-TR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tr-TR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tr-TR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tr-TR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tr-TR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tr-TR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>
          <a:defRPr sz="4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192</Words>
  <Application>Microsoft Office PowerPoint</Application>
  <PresentationFormat>Ekran Gösterisi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Ofis Teması</vt:lpstr>
      <vt:lpstr>PowerPoint Sunusu</vt:lpstr>
      <vt:lpstr>About GTE</vt:lpstr>
      <vt:lpstr>Main Interest Areas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Karbon Yönetiminin  İş Dünyasına Yansımaları</dc:title>
  <dc:creator>mkd</dc:creator>
  <cp:lastModifiedBy>Kemal DEMIRKOL</cp:lastModifiedBy>
  <cp:revision>244</cp:revision>
  <dcterms:modified xsi:type="dcterms:W3CDTF">2014-11-11T11:56:36Z</dcterms:modified>
</cp:coreProperties>
</file>